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55" r:id="rId2"/>
    <p:sldId id="376" r:id="rId3"/>
    <p:sldId id="380" r:id="rId4"/>
    <p:sldId id="383" r:id="rId5"/>
    <p:sldId id="356" r:id="rId6"/>
    <p:sldId id="38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A8BB41-385F-4D65-9A7D-C125178B557C}" v="4" dt="2024-02-06T10:48:30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32299" autoAdjust="0"/>
  </p:normalViewPr>
  <p:slideViewPr>
    <p:cSldViewPr snapToGrid="0">
      <p:cViewPr>
        <p:scale>
          <a:sx n="60" d="100"/>
          <a:sy n="60" d="100"/>
        </p:scale>
        <p:origin x="34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meric Houdu" userId="S::aymeric@winyourstar.com::c6acbc19-bc04-4c31-a2c7-5cee87c98155" providerId="AD" clId="Web-{2FF67655-D575-14BD-A3EF-72EC31292B3D}"/>
    <pc:docChg chg="modSld">
      <pc:chgData name="Aymeric Houdu" userId="S::aymeric@winyourstar.com::c6acbc19-bc04-4c31-a2c7-5cee87c98155" providerId="AD" clId="Web-{2FF67655-D575-14BD-A3EF-72EC31292B3D}" dt="2024-02-05T09:34:04.104" v="1"/>
      <pc:docMkLst>
        <pc:docMk/>
      </pc:docMkLst>
      <pc:sldChg chg="modNotes">
        <pc:chgData name="Aymeric Houdu" userId="S::aymeric@winyourstar.com::c6acbc19-bc04-4c31-a2c7-5cee87c98155" providerId="AD" clId="Web-{2FF67655-D575-14BD-A3EF-72EC31292B3D}" dt="2024-02-05T09:34:04.104" v="1"/>
        <pc:sldMkLst>
          <pc:docMk/>
          <pc:sldMk cId="2842142171" sldId="475"/>
        </pc:sldMkLst>
      </pc:sldChg>
    </pc:docChg>
  </pc:docChgLst>
  <pc:docChgLst>
    <pc:chgData name="Grégoire Parmentier" userId="f657cd53-c1ed-4eb5-8ed9-f2a5e6a3a59b" providerId="ADAL" clId="{0FFE6327-C9A8-4CDD-9C02-134AD7594961}"/>
    <pc:docChg chg="undo custSel addSld delSld modSld sldOrd">
      <pc:chgData name="Grégoire Parmentier" userId="f657cd53-c1ed-4eb5-8ed9-f2a5e6a3a59b" providerId="ADAL" clId="{0FFE6327-C9A8-4CDD-9C02-134AD7594961}" dt="2024-02-05T08:10:54.518" v="2904" actId="20577"/>
      <pc:docMkLst>
        <pc:docMk/>
      </pc:docMkLst>
      <pc:sldChg chg="ord">
        <pc:chgData name="Grégoire Parmentier" userId="f657cd53-c1ed-4eb5-8ed9-f2a5e6a3a59b" providerId="ADAL" clId="{0FFE6327-C9A8-4CDD-9C02-134AD7594961}" dt="2024-02-05T07:03:06.661" v="686"/>
        <pc:sldMkLst>
          <pc:docMk/>
          <pc:sldMk cId="3340160700" sldId="359"/>
        </pc:sldMkLst>
      </pc:sldChg>
      <pc:sldChg chg="ord modNotesTx">
        <pc:chgData name="Grégoire Parmentier" userId="f657cd53-c1ed-4eb5-8ed9-f2a5e6a3a59b" providerId="ADAL" clId="{0FFE6327-C9A8-4CDD-9C02-134AD7594961}" dt="2024-02-05T08:10:54.518" v="2904" actId="20577"/>
        <pc:sldMkLst>
          <pc:docMk/>
          <pc:sldMk cId="3594526697" sldId="360"/>
        </pc:sldMkLst>
      </pc:sldChg>
      <pc:sldChg chg="add modNotesTx">
        <pc:chgData name="Grégoire Parmentier" userId="f657cd53-c1ed-4eb5-8ed9-f2a5e6a3a59b" providerId="ADAL" clId="{0FFE6327-C9A8-4CDD-9C02-134AD7594961}" dt="2024-02-05T07:39:03.296" v="2513"/>
        <pc:sldMkLst>
          <pc:docMk/>
          <pc:sldMk cId="3378436603" sldId="375"/>
        </pc:sldMkLst>
      </pc:sldChg>
      <pc:sldChg chg="modNotesTx">
        <pc:chgData name="Grégoire Parmentier" userId="f657cd53-c1ed-4eb5-8ed9-f2a5e6a3a59b" providerId="ADAL" clId="{0FFE6327-C9A8-4CDD-9C02-134AD7594961}" dt="2024-02-05T06:50:54.751" v="259" actId="20577"/>
        <pc:sldMkLst>
          <pc:docMk/>
          <pc:sldMk cId="1220442866" sldId="379"/>
        </pc:sldMkLst>
      </pc:sldChg>
      <pc:sldChg chg="modNotesTx">
        <pc:chgData name="Grégoire Parmentier" userId="f657cd53-c1ed-4eb5-8ed9-f2a5e6a3a59b" providerId="ADAL" clId="{0FFE6327-C9A8-4CDD-9C02-134AD7594961}" dt="2024-02-05T06:52:29.383" v="453" actId="20577"/>
        <pc:sldMkLst>
          <pc:docMk/>
          <pc:sldMk cId="2685197273" sldId="380"/>
        </pc:sldMkLst>
      </pc:sldChg>
      <pc:sldChg chg="ord modNotesTx">
        <pc:chgData name="Grégoire Parmentier" userId="f657cd53-c1ed-4eb5-8ed9-f2a5e6a3a59b" providerId="ADAL" clId="{0FFE6327-C9A8-4CDD-9C02-134AD7594961}" dt="2024-02-05T08:09:35.820" v="2797" actId="20577"/>
        <pc:sldMkLst>
          <pc:docMk/>
          <pc:sldMk cId="2872703957" sldId="382"/>
        </pc:sldMkLst>
      </pc:sldChg>
      <pc:sldChg chg="modNotesTx">
        <pc:chgData name="Grégoire Parmentier" userId="f657cd53-c1ed-4eb5-8ed9-f2a5e6a3a59b" providerId="ADAL" clId="{0FFE6327-C9A8-4CDD-9C02-134AD7594961}" dt="2024-02-05T06:54:39.040" v="458" actId="20577"/>
        <pc:sldMkLst>
          <pc:docMk/>
          <pc:sldMk cId="1973864893" sldId="385"/>
        </pc:sldMkLst>
      </pc:sldChg>
      <pc:sldChg chg="modNotesTx">
        <pc:chgData name="Grégoire Parmentier" userId="f657cd53-c1ed-4eb5-8ed9-f2a5e6a3a59b" providerId="ADAL" clId="{0FFE6327-C9A8-4CDD-9C02-134AD7594961}" dt="2024-02-05T06:56:02.507" v="463" actId="6549"/>
        <pc:sldMkLst>
          <pc:docMk/>
          <pc:sldMk cId="659687859" sldId="386"/>
        </pc:sldMkLst>
      </pc:sldChg>
      <pc:sldChg chg="del modNotesTx">
        <pc:chgData name="Grégoire Parmentier" userId="f657cd53-c1ed-4eb5-8ed9-f2a5e6a3a59b" providerId="ADAL" clId="{0FFE6327-C9A8-4CDD-9C02-134AD7594961}" dt="2024-02-05T07:29:52.139" v="1957" actId="2696"/>
        <pc:sldMkLst>
          <pc:docMk/>
          <pc:sldMk cId="533300280" sldId="387"/>
        </pc:sldMkLst>
      </pc:sldChg>
      <pc:sldChg chg="add modNotesTx">
        <pc:chgData name="Grégoire Parmentier" userId="f657cd53-c1ed-4eb5-8ed9-f2a5e6a3a59b" providerId="ADAL" clId="{0FFE6327-C9A8-4CDD-9C02-134AD7594961}" dt="2024-02-05T07:33:01.320" v="2049" actId="20577"/>
        <pc:sldMkLst>
          <pc:docMk/>
          <pc:sldMk cId="1059065866" sldId="387"/>
        </pc:sldMkLst>
      </pc:sldChg>
      <pc:sldChg chg="addSp modSp mod ord modNotesTx">
        <pc:chgData name="Grégoire Parmentier" userId="f657cd53-c1ed-4eb5-8ed9-f2a5e6a3a59b" providerId="ADAL" clId="{0FFE6327-C9A8-4CDD-9C02-134AD7594961}" dt="2024-02-05T07:03:51.267" v="743" actId="20577"/>
        <pc:sldMkLst>
          <pc:docMk/>
          <pc:sldMk cId="3031967650" sldId="389"/>
        </pc:sldMkLst>
        <pc:spChg chg="add mod">
          <ac:chgData name="Grégoire Parmentier" userId="f657cd53-c1ed-4eb5-8ed9-f2a5e6a3a59b" providerId="ADAL" clId="{0FFE6327-C9A8-4CDD-9C02-134AD7594961}" dt="2024-02-05T07:03:43.021" v="736" actId="20577"/>
          <ac:spMkLst>
            <pc:docMk/>
            <pc:sldMk cId="3031967650" sldId="389"/>
            <ac:spMk id="2" creationId="{B5A362C1-3FAC-11C4-50C1-090D07ECA622}"/>
          </ac:spMkLst>
        </pc:spChg>
      </pc:sldChg>
      <pc:sldChg chg="modNotesTx">
        <pc:chgData name="Grégoire Parmentier" userId="f657cd53-c1ed-4eb5-8ed9-f2a5e6a3a59b" providerId="ADAL" clId="{0FFE6327-C9A8-4CDD-9C02-134AD7594961}" dt="2024-02-05T06:56:11.171" v="466" actId="6549"/>
        <pc:sldMkLst>
          <pc:docMk/>
          <pc:sldMk cId="4144164707" sldId="438"/>
        </pc:sldMkLst>
      </pc:sldChg>
      <pc:sldChg chg="del modNotesTx">
        <pc:chgData name="Grégoire Parmentier" userId="f657cd53-c1ed-4eb5-8ed9-f2a5e6a3a59b" providerId="ADAL" clId="{0FFE6327-C9A8-4CDD-9C02-134AD7594961}" dt="2024-02-05T07:29:52.139" v="1957" actId="2696"/>
        <pc:sldMkLst>
          <pc:docMk/>
          <pc:sldMk cId="286809869" sldId="439"/>
        </pc:sldMkLst>
      </pc:sldChg>
      <pc:sldChg chg="add modNotesTx">
        <pc:chgData name="Grégoire Parmentier" userId="f657cd53-c1ed-4eb5-8ed9-f2a5e6a3a59b" providerId="ADAL" clId="{0FFE6327-C9A8-4CDD-9C02-134AD7594961}" dt="2024-02-05T07:33:40.777" v="2082" actId="20577"/>
        <pc:sldMkLst>
          <pc:docMk/>
          <pc:sldMk cId="480713118" sldId="439"/>
        </pc:sldMkLst>
      </pc:sldChg>
      <pc:sldChg chg="modNotesTx">
        <pc:chgData name="Grégoire Parmentier" userId="f657cd53-c1ed-4eb5-8ed9-f2a5e6a3a59b" providerId="ADAL" clId="{0FFE6327-C9A8-4CDD-9C02-134AD7594961}" dt="2024-02-05T06:55:27.937" v="461" actId="6549"/>
        <pc:sldMkLst>
          <pc:docMk/>
          <pc:sldMk cId="2838235083" sldId="440"/>
        </pc:sldMkLst>
      </pc:sldChg>
      <pc:sldChg chg="delSp modSp add mod modNotesTx">
        <pc:chgData name="Grégoire Parmentier" userId="f657cd53-c1ed-4eb5-8ed9-f2a5e6a3a59b" providerId="ADAL" clId="{0FFE6327-C9A8-4CDD-9C02-134AD7594961}" dt="2024-02-05T07:41:51.750" v="2536" actId="1076"/>
        <pc:sldMkLst>
          <pc:docMk/>
          <pc:sldMk cId="3950707185" sldId="441"/>
        </pc:sldMkLst>
        <pc:spChg chg="del">
          <ac:chgData name="Grégoire Parmentier" userId="f657cd53-c1ed-4eb5-8ed9-f2a5e6a3a59b" providerId="ADAL" clId="{0FFE6327-C9A8-4CDD-9C02-134AD7594961}" dt="2024-02-05T07:41:27.446" v="2527" actId="478"/>
          <ac:spMkLst>
            <pc:docMk/>
            <pc:sldMk cId="3950707185" sldId="441"/>
            <ac:spMk id="3" creationId="{7D1FF3CB-CA7C-6AFC-6035-93161E2CB553}"/>
          </ac:spMkLst>
        </pc:spChg>
        <pc:spChg chg="del">
          <ac:chgData name="Grégoire Parmentier" userId="f657cd53-c1ed-4eb5-8ed9-f2a5e6a3a59b" providerId="ADAL" clId="{0FFE6327-C9A8-4CDD-9C02-134AD7594961}" dt="2024-02-05T07:41:43.553" v="2535" actId="478"/>
          <ac:spMkLst>
            <pc:docMk/>
            <pc:sldMk cId="3950707185" sldId="441"/>
            <ac:spMk id="4" creationId="{793BF65D-BF7A-3E4A-23AB-CAABE7834777}"/>
          </ac:spMkLst>
        </pc:spChg>
        <pc:spChg chg="del">
          <ac:chgData name="Grégoire Parmentier" userId="f657cd53-c1ed-4eb5-8ed9-f2a5e6a3a59b" providerId="ADAL" clId="{0FFE6327-C9A8-4CDD-9C02-134AD7594961}" dt="2024-02-05T07:41:41.787" v="2534" actId="478"/>
          <ac:spMkLst>
            <pc:docMk/>
            <pc:sldMk cId="3950707185" sldId="441"/>
            <ac:spMk id="5" creationId="{2B1CEF08-FCAC-FB3A-6AF6-91A90803F8D7}"/>
          </ac:spMkLst>
        </pc:spChg>
        <pc:spChg chg="del">
          <ac:chgData name="Grégoire Parmentier" userId="f657cd53-c1ed-4eb5-8ed9-f2a5e6a3a59b" providerId="ADAL" clId="{0FFE6327-C9A8-4CDD-9C02-134AD7594961}" dt="2024-02-05T07:41:39.898" v="2533" actId="478"/>
          <ac:spMkLst>
            <pc:docMk/>
            <pc:sldMk cId="3950707185" sldId="441"/>
            <ac:spMk id="6" creationId="{4F4DD539-CC66-B8DD-7B32-F23D467756A3}"/>
          </ac:spMkLst>
        </pc:spChg>
        <pc:spChg chg="del">
          <ac:chgData name="Grégoire Parmentier" userId="f657cd53-c1ed-4eb5-8ed9-f2a5e6a3a59b" providerId="ADAL" clId="{0FFE6327-C9A8-4CDD-9C02-134AD7594961}" dt="2024-02-05T07:41:37.964" v="2532" actId="478"/>
          <ac:spMkLst>
            <pc:docMk/>
            <pc:sldMk cId="3950707185" sldId="441"/>
            <ac:spMk id="7" creationId="{C340249D-2D25-7DB9-F6B9-B86734A35419}"/>
          </ac:spMkLst>
        </pc:spChg>
        <pc:spChg chg="del">
          <ac:chgData name="Grégoire Parmentier" userId="f657cd53-c1ed-4eb5-8ed9-f2a5e6a3a59b" providerId="ADAL" clId="{0FFE6327-C9A8-4CDD-9C02-134AD7594961}" dt="2024-02-05T07:41:35.973" v="2531" actId="478"/>
          <ac:spMkLst>
            <pc:docMk/>
            <pc:sldMk cId="3950707185" sldId="441"/>
            <ac:spMk id="8" creationId="{A603D294-E50F-240C-D4AA-FFA124B75138}"/>
          </ac:spMkLst>
        </pc:spChg>
        <pc:spChg chg="del">
          <ac:chgData name="Grégoire Parmentier" userId="f657cd53-c1ed-4eb5-8ed9-f2a5e6a3a59b" providerId="ADAL" clId="{0FFE6327-C9A8-4CDD-9C02-134AD7594961}" dt="2024-02-05T07:41:33.611" v="2530" actId="478"/>
          <ac:spMkLst>
            <pc:docMk/>
            <pc:sldMk cId="3950707185" sldId="441"/>
            <ac:spMk id="9" creationId="{CC3AEF6B-A23E-C607-A250-C2936DF63F74}"/>
          </ac:spMkLst>
        </pc:spChg>
        <pc:spChg chg="del">
          <ac:chgData name="Grégoire Parmentier" userId="f657cd53-c1ed-4eb5-8ed9-f2a5e6a3a59b" providerId="ADAL" clId="{0FFE6327-C9A8-4CDD-9C02-134AD7594961}" dt="2024-02-05T07:41:31.200" v="2529" actId="478"/>
          <ac:spMkLst>
            <pc:docMk/>
            <pc:sldMk cId="3950707185" sldId="441"/>
            <ac:spMk id="10" creationId="{B0904C85-1E83-F683-A8D7-70083A161062}"/>
          </ac:spMkLst>
        </pc:spChg>
        <pc:spChg chg="del">
          <ac:chgData name="Grégoire Parmentier" userId="f657cd53-c1ed-4eb5-8ed9-f2a5e6a3a59b" providerId="ADAL" clId="{0FFE6327-C9A8-4CDD-9C02-134AD7594961}" dt="2024-02-05T07:41:29.726" v="2528" actId="478"/>
          <ac:spMkLst>
            <pc:docMk/>
            <pc:sldMk cId="3950707185" sldId="441"/>
            <ac:spMk id="11" creationId="{A220C3FF-B1D4-330B-09F1-A93678F480E2}"/>
          </ac:spMkLst>
        </pc:spChg>
        <pc:picChg chg="mod">
          <ac:chgData name="Grégoire Parmentier" userId="f657cd53-c1ed-4eb5-8ed9-f2a5e6a3a59b" providerId="ADAL" clId="{0FFE6327-C9A8-4CDD-9C02-134AD7594961}" dt="2024-02-05T07:41:51.750" v="2536" actId="1076"/>
          <ac:picMkLst>
            <pc:docMk/>
            <pc:sldMk cId="3950707185" sldId="441"/>
            <ac:picMk id="12" creationId="{83F85FB8-6DFD-1E1F-C583-4461E8717A41}"/>
          </ac:picMkLst>
        </pc:picChg>
      </pc:sldChg>
      <pc:sldChg chg="del modNotesTx">
        <pc:chgData name="Grégoire Parmentier" userId="f657cd53-c1ed-4eb5-8ed9-f2a5e6a3a59b" providerId="ADAL" clId="{0FFE6327-C9A8-4CDD-9C02-134AD7594961}" dt="2024-02-05T07:29:52.139" v="1957" actId="2696"/>
        <pc:sldMkLst>
          <pc:docMk/>
          <pc:sldMk cId="4039276542" sldId="442"/>
        </pc:sldMkLst>
      </pc:sldChg>
      <pc:sldChg chg="add modNotesTx">
        <pc:chgData name="Grégoire Parmentier" userId="f657cd53-c1ed-4eb5-8ed9-f2a5e6a3a59b" providerId="ADAL" clId="{0FFE6327-C9A8-4CDD-9C02-134AD7594961}" dt="2024-02-05T07:33:29.904" v="2079" actId="115"/>
        <pc:sldMkLst>
          <pc:docMk/>
          <pc:sldMk cId="4289987054" sldId="442"/>
        </pc:sldMkLst>
      </pc:sldChg>
      <pc:sldChg chg="del modNotesTx">
        <pc:chgData name="Grégoire Parmentier" userId="f657cd53-c1ed-4eb5-8ed9-f2a5e6a3a59b" providerId="ADAL" clId="{0FFE6327-C9A8-4CDD-9C02-134AD7594961}" dt="2024-02-05T07:29:52.139" v="1957" actId="2696"/>
        <pc:sldMkLst>
          <pc:docMk/>
          <pc:sldMk cId="1927433946" sldId="465"/>
        </pc:sldMkLst>
      </pc:sldChg>
      <pc:sldChg chg="add">
        <pc:chgData name="Grégoire Parmentier" userId="f657cd53-c1ed-4eb5-8ed9-f2a5e6a3a59b" providerId="ADAL" clId="{0FFE6327-C9A8-4CDD-9C02-134AD7594961}" dt="2024-02-05T07:30:07.583" v="1958"/>
        <pc:sldMkLst>
          <pc:docMk/>
          <pc:sldMk cId="3555613235" sldId="465"/>
        </pc:sldMkLst>
      </pc:sldChg>
      <pc:sldChg chg="del modNotesTx">
        <pc:chgData name="Grégoire Parmentier" userId="f657cd53-c1ed-4eb5-8ed9-f2a5e6a3a59b" providerId="ADAL" clId="{0FFE6327-C9A8-4CDD-9C02-134AD7594961}" dt="2024-02-05T07:29:52.139" v="1957" actId="2696"/>
        <pc:sldMkLst>
          <pc:docMk/>
          <pc:sldMk cId="50629475" sldId="466"/>
        </pc:sldMkLst>
      </pc:sldChg>
      <pc:sldChg chg="add">
        <pc:chgData name="Grégoire Parmentier" userId="f657cd53-c1ed-4eb5-8ed9-f2a5e6a3a59b" providerId="ADAL" clId="{0FFE6327-C9A8-4CDD-9C02-134AD7594961}" dt="2024-02-05T07:30:07.583" v="1958"/>
        <pc:sldMkLst>
          <pc:docMk/>
          <pc:sldMk cId="440078752" sldId="466"/>
        </pc:sldMkLst>
      </pc:sldChg>
      <pc:sldChg chg="del modNotesTx">
        <pc:chgData name="Grégoire Parmentier" userId="f657cd53-c1ed-4eb5-8ed9-f2a5e6a3a59b" providerId="ADAL" clId="{0FFE6327-C9A8-4CDD-9C02-134AD7594961}" dt="2024-02-05T07:29:52.139" v="1957" actId="2696"/>
        <pc:sldMkLst>
          <pc:docMk/>
          <pc:sldMk cId="434541638" sldId="467"/>
        </pc:sldMkLst>
      </pc:sldChg>
      <pc:sldChg chg="add">
        <pc:chgData name="Grégoire Parmentier" userId="f657cd53-c1ed-4eb5-8ed9-f2a5e6a3a59b" providerId="ADAL" clId="{0FFE6327-C9A8-4CDD-9C02-134AD7594961}" dt="2024-02-05T07:30:07.583" v="1958"/>
        <pc:sldMkLst>
          <pc:docMk/>
          <pc:sldMk cId="1955374243" sldId="467"/>
        </pc:sldMkLst>
      </pc:sldChg>
      <pc:sldChg chg="del modNotesTx">
        <pc:chgData name="Grégoire Parmentier" userId="f657cd53-c1ed-4eb5-8ed9-f2a5e6a3a59b" providerId="ADAL" clId="{0FFE6327-C9A8-4CDD-9C02-134AD7594961}" dt="2024-02-05T07:29:52.139" v="1957" actId="2696"/>
        <pc:sldMkLst>
          <pc:docMk/>
          <pc:sldMk cId="3512047739" sldId="468"/>
        </pc:sldMkLst>
      </pc:sldChg>
      <pc:sldChg chg="add">
        <pc:chgData name="Grégoire Parmentier" userId="f657cd53-c1ed-4eb5-8ed9-f2a5e6a3a59b" providerId="ADAL" clId="{0FFE6327-C9A8-4CDD-9C02-134AD7594961}" dt="2024-02-05T07:30:07.583" v="1958"/>
        <pc:sldMkLst>
          <pc:docMk/>
          <pc:sldMk cId="3738002004" sldId="468"/>
        </pc:sldMkLst>
      </pc:sldChg>
      <pc:sldChg chg="add">
        <pc:chgData name="Grégoire Parmentier" userId="f657cd53-c1ed-4eb5-8ed9-f2a5e6a3a59b" providerId="ADAL" clId="{0FFE6327-C9A8-4CDD-9C02-134AD7594961}" dt="2024-02-05T07:30:07.583" v="1958"/>
        <pc:sldMkLst>
          <pc:docMk/>
          <pc:sldMk cId="779769269" sldId="469"/>
        </pc:sldMkLst>
      </pc:sldChg>
      <pc:sldChg chg="del modNotesTx">
        <pc:chgData name="Grégoire Parmentier" userId="f657cd53-c1ed-4eb5-8ed9-f2a5e6a3a59b" providerId="ADAL" clId="{0FFE6327-C9A8-4CDD-9C02-134AD7594961}" dt="2024-02-05T07:29:52.139" v="1957" actId="2696"/>
        <pc:sldMkLst>
          <pc:docMk/>
          <pc:sldMk cId="2713277664" sldId="469"/>
        </pc:sldMkLst>
      </pc:sldChg>
      <pc:sldChg chg="del modNotesTx">
        <pc:chgData name="Grégoire Parmentier" userId="f657cd53-c1ed-4eb5-8ed9-f2a5e6a3a59b" providerId="ADAL" clId="{0FFE6327-C9A8-4CDD-9C02-134AD7594961}" dt="2024-02-05T07:29:52.139" v="1957" actId="2696"/>
        <pc:sldMkLst>
          <pc:docMk/>
          <pc:sldMk cId="666924269" sldId="470"/>
        </pc:sldMkLst>
      </pc:sldChg>
      <pc:sldChg chg="add">
        <pc:chgData name="Grégoire Parmentier" userId="f657cd53-c1ed-4eb5-8ed9-f2a5e6a3a59b" providerId="ADAL" clId="{0FFE6327-C9A8-4CDD-9C02-134AD7594961}" dt="2024-02-05T07:30:07.583" v="1958"/>
        <pc:sldMkLst>
          <pc:docMk/>
          <pc:sldMk cId="2672971126" sldId="470"/>
        </pc:sldMkLst>
      </pc:sldChg>
      <pc:sldChg chg="add">
        <pc:chgData name="Grégoire Parmentier" userId="f657cd53-c1ed-4eb5-8ed9-f2a5e6a3a59b" providerId="ADAL" clId="{0FFE6327-C9A8-4CDD-9C02-134AD7594961}" dt="2024-02-05T07:30:07.583" v="1958"/>
        <pc:sldMkLst>
          <pc:docMk/>
          <pc:sldMk cId="368411570" sldId="471"/>
        </pc:sldMkLst>
      </pc:sldChg>
      <pc:sldChg chg="del modNotesTx">
        <pc:chgData name="Grégoire Parmentier" userId="f657cd53-c1ed-4eb5-8ed9-f2a5e6a3a59b" providerId="ADAL" clId="{0FFE6327-C9A8-4CDD-9C02-134AD7594961}" dt="2024-02-05T07:29:52.139" v="1957" actId="2696"/>
        <pc:sldMkLst>
          <pc:docMk/>
          <pc:sldMk cId="2503296883" sldId="471"/>
        </pc:sldMkLst>
      </pc:sldChg>
      <pc:sldChg chg="add modNotesTx">
        <pc:chgData name="Grégoire Parmentier" userId="f657cd53-c1ed-4eb5-8ed9-f2a5e6a3a59b" providerId="ADAL" clId="{0FFE6327-C9A8-4CDD-9C02-134AD7594961}" dt="2024-02-05T07:36:03.845" v="2375" actId="20577"/>
        <pc:sldMkLst>
          <pc:docMk/>
          <pc:sldMk cId="538986835" sldId="472"/>
        </pc:sldMkLst>
      </pc:sldChg>
      <pc:sldChg chg="del">
        <pc:chgData name="Grégoire Parmentier" userId="f657cd53-c1ed-4eb5-8ed9-f2a5e6a3a59b" providerId="ADAL" clId="{0FFE6327-C9A8-4CDD-9C02-134AD7594961}" dt="2024-02-05T07:29:52.139" v="1957" actId="2696"/>
        <pc:sldMkLst>
          <pc:docMk/>
          <pc:sldMk cId="2894043118" sldId="472"/>
        </pc:sldMkLst>
      </pc:sldChg>
      <pc:sldChg chg="new del modNotesTx">
        <pc:chgData name="Grégoire Parmentier" userId="f657cd53-c1ed-4eb5-8ed9-f2a5e6a3a59b" providerId="ADAL" clId="{0FFE6327-C9A8-4CDD-9C02-134AD7594961}" dt="2024-02-05T07:42:35.741" v="2541" actId="47"/>
        <pc:sldMkLst>
          <pc:docMk/>
          <pc:sldMk cId="2367175806" sldId="473"/>
        </pc:sldMkLst>
      </pc:sldChg>
      <pc:sldChg chg="new modNotesTx">
        <pc:chgData name="Grégoire Parmentier" userId="f657cd53-c1ed-4eb5-8ed9-f2a5e6a3a59b" providerId="ADAL" clId="{0FFE6327-C9A8-4CDD-9C02-134AD7594961}" dt="2024-02-05T07:21:36.777" v="1478" actId="20577"/>
        <pc:sldMkLst>
          <pc:docMk/>
          <pc:sldMk cId="538057359" sldId="474"/>
        </pc:sldMkLst>
      </pc:sldChg>
      <pc:sldChg chg="new modNotesTx">
        <pc:chgData name="Grégoire Parmentier" userId="f657cd53-c1ed-4eb5-8ed9-f2a5e6a3a59b" providerId="ADAL" clId="{0FFE6327-C9A8-4CDD-9C02-134AD7594961}" dt="2024-02-05T07:18:16.143" v="1261" actId="20577"/>
        <pc:sldMkLst>
          <pc:docMk/>
          <pc:sldMk cId="2842142171" sldId="475"/>
        </pc:sldMkLst>
      </pc:sldChg>
      <pc:sldChg chg="new modNotesTx">
        <pc:chgData name="Grégoire Parmentier" userId="f657cd53-c1ed-4eb5-8ed9-f2a5e6a3a59b" providerId="ADAL" clId="{0FFE6327-C9A8-4CDD-9C02-134AD7594961}" dt="2024-02-05T07:30:24.289" v="1971" actId="20577"/>
        <pc:sldMkLst>
          <pc:docMk/>
          <pc:sldMk cId="3238181188" sldId="476"/>
        </pc:sldMkLst>
      </pc:sldChg>
      <pc:sldChg chg="new modNotesTx">
        <pc:chgData name="Grégoire Parmentier" userId="f657cd53-c1ed-4eb5-8ed9-f2a5e6a3a59b" providerId="ADAL" clId="{0FFE6327-C9A8-4CDD-9C02-134AD7594961}" dt="2024-02-05T07:32:31.096" v="2024"/>
        <pc:sldMkLst>
          <pc:docMk/>
          <pc:sldMk cId="905017042" sldId="477"/>
        </pc:sldMkLst>
      </pc:sldChg>
      <pc:sldChg chg="delSp add mod modNotesTx">
        <pc:chgData name="Grégoire Parmentier" userId="f657cd53-c1ed-4eb5-8ed9-f2a5e6a3a59b" providerId="ADAL" clId="{0FFE6327-C9A8-4CDD-9C02-134AD7594961}" dt="2024-02-05T07:38:38.133" v="2512"/>
        <pc:sldMkLst>
          <pc:docMk/>
          <pc:sldMk cId="3702434878" sldId="478"/>
        </pc:sldMkLst>
        <pc:spChg chg="del">
          <ac:chgData name="Grégoire Parmentier" userId="f657cd53-c1ed-4eb5-8ed9-f2a5e6a3a59b" providerId="ADAL" clId="{0FFE6327-C9A8-4CDD-9C02-134AD7594961}" dt="2024-02-05T07:37:23.062" v="2497" actId="478"/>
          <ac:spMkLst>
            <pc:docMk/>
            <pc:sldMk cId="3702434878" sldId="478"/>
            <ac:spMk id="15" creationId="{C354C1A1-C7C3-D243-6E4D-DFD56600D468}"/>
          </ac:spMkLst>
        </pc:spChg>
      </pc:sldChg>
      <pc:sldChg chg="delSp add mod modNotesTx">
        <pc:chgData name="Grégoire Parmentier" userId="f657cd53-c1ed-4eb5-8ed9-f2a5e6a3a59b" providerId="ADAL" clId="{0FFE6327-C9A8-4CDD-9C02-134AD7594961}" dt="2024-02-05T07:40:51.764" v="2522"/>
        <pc:sldMkLst>
          <pc:docMk/>
          <pc:sldMk cId="3530557135" sldId="479"/>
        </pc:sldMkLst>
        <pc:spChg chg="del">
          <ac:chgData name="Grégoire Parmentier" userId="f657cd53-c1ed-4eb5-8ed9-f2a5e6a3a59b" providerId="ADAL" clId="{0FFE6327-C9A8-4CDD-9C02-134AD7594961}" dt="2024-02-05T07:40:41.787" v="2521" actId="478"/>
          <ac:spMkLst>
            <pc:docMk/>
            <pc:sldMk cId="3530557135" sldId="479"/>
            <ac:spMk id="4" creationId="{11684B4B-4BB7-37F3-B085-3CDA67DCAD8A}"/>
          </ac:spMkLst>
        </pc:spChg>
      </pc:sldChg>
      <pc:sldChg chg="add modNotesTx">
        <pc:chgData name="Grégoire Parmentier" userId="f657cd53-c1ed-4eb5-8ed9-f2a5e6a3a59b" providerId="ADAL" clId="{0FFE6327-C9A8-4CDD-9C02-134AD7594961}" dt="2024-02-05T07:42:33.677" v="2540" actId="6549"/>
        <pc:sldMkLst>
          <pc:docMk/>
          <pc:sldMk cId="1476841757" sldId="480"/>
        </pc:sldMkLst>
      </pc:sldChg>
    </pc:docChg>
  </pc:docChgLst>
  <pc:docChgLst>
    <pc:chgData name="Clément Bellanger" userId="52281015f13344a0" providerId="LiveId" clId="{60A8BB41-385F-4D65-9A7D-C125178B557C}"/>
    <pc:docChg chg="modSld">
      <pc:chgData name="Clément Bellanger" userId="52281015f13344a0" providerId="LiveId" clId="{60A8BB41-385F-4D65-9A7D-C125178B557C}" dt="2024-02-06T10:51:32.378" v="47" actId="1076"/>
      <pc:docMkLst>
        <pc:docMk/>
      </pc:docMkLst>
      <pc:sldChg chg="modSp mod modNotesTx">
        <pc:chgData name="Clément Bellanger" userId="52281015f13344a0" providerId="LiveId" clId="{60A8BB41-385F-4D65-9A7D-C125178B557C}" dt="2024-02-06T10:49:09.737" v="38" actId="20577"/>
        <pc:sldMkLst>
          <pc:docMk/>
          <pc:sldMk cId="332024078" sldId="355"/>
        </pc:sldMkLst>
        <pc:spChg chg="mod">
          <ac:chgData name="Clément Bellanger" userId="52281015f13344a0" providerId="LiveId" clId="{60A8BB41-385F-4D65-9A7D-C125178B557C}" dt="2024-02-06T10:49:09.737" v="38" actId="20577"/>
          <ac:spMkLst>
            <pc:docMk/>
            <pc:sldMk cId="332024078" sldId="355"/>
            <ac:spMk id="4" creationId="{102C7176-7E7D-166E-CABC-9228DFFAA427}"/>
          </ac:spMkLst>
        </pc:spChg>
      </pc:sldChg>
      <pc:sldChg chg="modNotesTx">
        <pc:chgData name="Clément Bellanger" userId="52281015f13344a0" providerId="LiveId" clId="{60A8BB41-385F-4D65-9A7D-C125178B557C}" dt="2024-02-06T08:17:54.620" v="17" actId="20577"/>
        <pc:sldMkLst>
          <pc:docMk/>
          <pc:sldMk cId="1740374082" sldId="356"/>
        </pc:sldMkLst>
      </pc:sldChg>
      <pc:sldChg chg="modNotesTx">
        <pc:chgData name="Clément Bellanger" userId="52281015f13344a0" providerId="LiveId" clId="{60A8BB41-385F-4D65-9A7D-C125178B557C}" dt="2024-02-06T08:17:45.225" v="4" actId="6549"/>
        <pc:sldMkLst>
          <pc:docMk/>
          <pc:sldMk cId="1573267560" sldId="376"/>
        </pc:sldMkLst>
      </pc:sldChg>
      <pc:sldChg chg="modNotesTx">
        <pc:chgData name="Clément Bellanger" userId="52281015f13344a0" providerId="LiveId" clId="{60A8BB41-385F-4D65-9A7D-C125178B557C}" dt="2024-02-06T08:17:48.274" v="9" actId="20577"/>
        <pc:sldMkLst>
          <pc:docMk/>
          <pc:sldMk cId="3996320014" sldId="380"/>
        </pc:sldMkLst>
      </pc:sldChg>
      <pc:sldChg chg="modSp mod modNotesTx">
        <pc:chgData name="Clément Bellanger" userId="52281015f13344a0" providerId="LiveId" clId="{60A8BB41-385F-4D65-9A7D-C125178B557C}" dt="2024-02-06T10:51:32.378" v="47" actId="1076"/>
        <pc:sldMkLst>
          <pc:docMk/>
          <pc:sldMk cId="1600196873" sldId="382"/>
        </pc:sldMkLst>
        <pc:spChg chg="mod">
          <ac:chgData name="Clément Bellanger" userId="52281015f13344a0" providerId="LiveId" clId="{60A8BB41-385F-4D65-9A7D-C125178B557C}" dt="2024-02-06T10:51:32.378" v="47" actId="1076"/>
          <ac:spMkLst>
            <pc:docMk/>
            <pc:sldMk cId="1600196873" sldId="382"/>
            <ac:spMk id="5" creationId="{F7D0C45B-0924-B20B-8933-6369A04F813D}"/>
          </ac:spMkLst>
        </pc:spChg>
        <pc:picChg chg="mod">
          <ac:chgData name="Clément Bellanger" userId="52281015f13344a0" providerId="LiveId" clId="{60A8BB41-385F-4D65-9A7D-C125178B557C}" dt="2024-02-06T10:48:30.437" v="21" actId="1076"/>
          <ac:picMkLst>
            <pc:docMk/>
            <pc:sldMk cId="1600196873" sldId="382"/>
            <ac:picMk id="2054" creationId="{BEFD399E-E52B-812C-AC9C-DD2A2F914272}"/>
          </ac:picMkLst>
        </pc:picChg>
      </pc:sldChg>
      <pc:sldChg chg="modNotesTx">
        <pc:chgData name="Clément Bellanger" userId="52281015f13344a0" providerId="LiveId" clId="{60A8BB41-385F-4D65-9A7D-C125178B557C}" dt="2024-02-06T08:17:51.418" v="15" actId="20577"/>
        <pc:sldMkLst>
          <pc:docMk/>
          <pc:sldMk cId="2597756527" sldId="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FEEF4-525B-417F-A597-009F03E8C596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C2E79-6B47-4E7F-A922-C01287DA64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43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456071-F668-4CC8-A3DD-5C9CC4E3BBF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126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fr-FR" sz="1800" b="0" i="0" u="none" strike="noStrike" baseline="0" dirty="0">
              <a:solidFill>
                <a:srgbClr val="002E52"/>
              </a:solidFill>
              <a:latin typeface="Metropolis-Regular" panose="00000500000000000000" pitchFamily="50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456071-F668-4CC8-A3DD-5C9CC4E3BBF4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098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48225B-5943-D307-BD56-031EC5FC38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78F391AB-B696-9478-B07B-838E9AF77B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981FCB8C-2209-B03A-75EF-0A97B3E534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br>
              <a:rPr lang="fr-FR" dirty="0"/>
            </a:b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81FAF8D-5637-7E73-8C52-C0E8439FDC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456071-F668-4CC8-A3DD-5C9CC4E3BBF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4516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E31AC-D026-2296-D445-F3E5263EFC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6121F20-4095-7B6D-698D-860E67F7F4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294247D-16C6-3821-36C2-AD54AE06C5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2B64A9-AA90-7D3F-7971-4810930577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456071-F668-4CC8-A3DD-5C9CC4E3BBF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955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456071-F668-4CC8-A3DD-5C9CC4E3BBF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5683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6F540D-4331-0C0F-8025-328A91C730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76157D95-6638-0162-F3BB-4E2EC01B39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CDECEF3-32EB-2BB9-328F-438FC5D37F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CF10917-A0E9-3DF3-B812-6D542857D0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456071-F668-4CC8-A3DD-5C9CC4E3BBF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809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08ADAE-6F2E-FFB3-C79D-23915257AD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A6D977-BAB6-12F5-EE89-20AA4C505D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E59301-C1DA-E12B-2AD5-EC947A9A5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CE06-11B0-4503-85AD-461781AAF14E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736347-E4F0-EE02-630B-4351D50A2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F4267E-44F1-42F3-F284-AEBD7193F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CEAD-7633-488C-A8E4-3C95295A2C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352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F05175-5473-D43F-A16F-AFF7C90B7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B856F26-D753-84C7-1224-6A7511AEE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4F23B7-A151-7C99-99D9-A675FB0A6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CE06-11B0-4503-85AD-461781AAF14E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2400A5-F22F-9091-05B0-C198F9D2F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6006FB-8F84-EC77-CBB2-31A880F6B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CEAD-7633-488C-A8E4-3C95295A2C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058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3895D2A-6222-05E2-E595-0F3DC5B909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C49FE4D-FE80-9E2F-A143-FB88BFC95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F97088-B8DB-BC56-CB53-F8A6B9854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CE06-11B0-4503-85AD-461781AAF14E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40BDEC-CE41-244E-C291-42F1F5AF0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8DC352-4FFE-6DFF-741F-B5EF27341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CEAD-7633-488C-A8E4-3C95295A2C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02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257376-6DE2-C312-A806-77C40C0E8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C116FF-2986-C5F9-FFDF-33AECA9AC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9BE219-CABF-916F-F9B0-2E50F269A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CE06-11B0-4503-85AD-461781AAF14E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D4E005-35BA-E65F-9F4E-3505EBEB0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2B1296-EB5F-1671-4F01-493AD53EC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CEAD-7633-488C-A8E4-3C95295A2C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87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410640-7B22-340A-0C99-EF5EEE9FA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12335B-8C97-CF3C-BF66-BD1536A70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3BB131-7B92-DDF7-8765-49C260DB3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CE06-11B0-4503-85AD-461781AAF14E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576A9F-9DF5-81B7-BBDD-26564FDFB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1CC7D2-4E80-77D8-575E-61C4459FD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CEAD-7633-488C-A8E4-3C95295A2C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9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B8BF3C-0F58-05A4-7465-40711B69F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21E570-56F6-6E9E-FA95-E8BE6CA1A4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2FF938-835A-99A4-D538-68CCEFF50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563E51-E194-97BB-4864-325E6AF37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CE06-11B0-4503-85AD-461781AAF14E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D96315-99C1-AB15-790A-E3D141A70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0C63A8-C8AC-964A-F13B-86BDC5E9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CEAD-7633-488C-A8E4-3C95295A2C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0662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11E33D-76C7-489A-3F90-8A726BBA8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961E50-C7CD-443C-FCFD-1390E11EA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C9FD232-2680-E22C-A98B-54ACD70E3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3BE46F1-7551-DC2E-80C0-3B6237A6F3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8B4FA6E-6B79-D391-3639-5E77371521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D800CBD-DB2C-D114-78D3-0BC8BB59B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CE06-11B0-4503-85AD-461781AAF14E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FDCA3BB-70AB-0EEA-9687-B0F83F99D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51CD0E-CEAF-41B4-95CE-EA9E75781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CEAD-7633-488C-A8E4-3C95295A2C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28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12B089-B3BE-ABFA-2C3F-F5FB6F74C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202A59F-C7DC-E23A-BE81-2DC88DF12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CE06-11B0-4503-85AD-461781AAF14E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6ABE369-0C2D-929E-780A-285D53875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DF06D4E-895C-B644-A1B1-0A453AEF3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CEAD-7633-488C-A8E4-3C95295A2C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170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D18A66B-3734-1881-C3B4-0741BB309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CE06-11B0-4503-85AD-461781AAF14E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59CA114-42E8-9793-F8A4-349059FEF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E03C13D-F33F-4B05-462A-2B58B6766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CEAD-7633-488C-A8E4-3C95295A2C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56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135887-89EC-958B-1949-1A2CE3E89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4261E9-4070-403E-A18E-56397D452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ECCEA0-560A-A1F2-AACE-608673EB0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D9CA7B-BE2A-A780-875E-F9C88CFA0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CE06-11B0-4503-85AD-461781AAF14E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AC2BD8-3E8E-5FED-06D5-882B0F6FB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201653-FF25-4805-CB4C-8A3065F16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CEAD-7633-488C-A8E4-3C95295A2C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60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135464-54DC-610B-BC7C-C5661007D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4AC1BFF-3A26-716E-2941-5EFB29C193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CA921B8-3F51-7E1B-6C11-5071DF2D1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76D9E64-705F-C881-E289-875EA88FC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CE06-11B0-4503-85AD-461781AAF14E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949F09D-CCF2-7D9D-F442-A276DCE50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6F8CC76-46FC-C60B-C1EC-30614945A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CEAD-7633-488C-A8E4-3C95295A2C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06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D61CFAC-F0A9-A721-2C1E-DBC429CC5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8CBA21-DA18-10D5-9486-B15D53595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A00A28-3243-0907-62A5-C947FA6F03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8CE06-11B0-4503-85AD-461781AAF14E}" type="datetimeFigureOut">
              <a:rPr lang="fr-FR" smtClean="0"/>
              <a:t>06/02/2024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5DCF94-BB6A-C9CF-AC02-EFAB7A29EF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0F699D-F149-52C3-F77E-A78558941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FCEAD-7633-488C-A8E4-3C95295A2C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svg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hyperlink" Target="https://trello.com/pricing#683XAMF9AOK0MHd3eL9DSa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jpe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02C7176-7E7D-166E-CABC-9228DFFAA427}"/>
              </a:ext>
            </a:extLst>
          </p:cNvPr>
          <p:cNvSpPr txBox="1"/>
          <p:nvPr/>
        </p:nvSpPr>
        <p:spPr>
          <a:xfrm>
            <a:off x="727476" y="2861923"/>
            <a:ext cx="596915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i="0" u="none" strike="noStrike" baseline="0" dirty="0">
                <a:solidFill>
                  <a:srgbClr val="002E52"/>
                </a:solidFill>
                <a:latin typeface="Metropolis" panose="00000500000000000000" pitchFamily="50" charset="0"/>
              </a:rPr>
              <a:t>LA BDD PROSPECT</a:t>
            </a:r>
          </a:p>
          <a:p>
            <a:r>
              <a:rPr lang="fr-FR" sz="2800" b="0" i="0" dirty="0">
                <a:solidFill>
                  <a:srgbClr val="374151"/>
                </a:solidFill>
                <a:effectLst/>
                <a:latin typeface="Söhne"/>
              </a:rPr>
              <a:t>Comment moderniser votre base de données pour être plus performant ?</a:t>
            </a:r>
            <a:endParaRPr lang="fr-FR" sz="2800" dirty="0">
              <a:solidFill>
                <a:srgbClr val="002E52"/>
              </a:solidFill>
              <a:latin typeface="Metropolis" panose="00000500000000000000" pitchFamily="50" charset="0"/>
            </a:endParaRPr>
          </a:p>
        </p:txBody>
      </p:sp>
      <p:pic>
        <p:nvPicPr>
          <p:cNvPr id="3" name="Graphique 2">
            <a:extLst>
              <a:ext uri="{FF2B5EF4-FFF2-40B4-BE49-F238E27FC236}">
                <a16:creationId xmlns:a16="http://schemas.microsoft.com/office/drawing/2014/main" id="{6A8444E7-8D0B-FF90-1023-05FE4FAA0B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741952" y="325547"/>
            <a:ext cx="2708096" cy="659536"/>
          </a:xfrm>
          <a:prstGeom prst="rect">
            <a:avLst/>
          </a:prstGeom>
        </p:spPr>
      </p:pic>
      <p:pic>
        <p:nvPicPr>
          <p:cNvPr id="1026" name="Picture 2" descr="Règles d'or pour optimiser sa base de données de prospects !">
            <a:extLst>
              <a:ext uri="{FF2B5EF4-FFF2-40B4-BE49-F238E27FC236}">
                <a16:creationId xmlns:a16="http://schemas.microsoft.com/office/drawing/2014/main" id="{70176E39-D81C-62D6-8F42-06E8D06AF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990" y="0"/>
            <a:ext cx="68710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24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id="{B71881E7-2B17-47C1-32DF-B1AF702CA934}"/>
              </a:ext>
            </a:extLst>
          </p:cNvPr>
          <p:cNvSpPr txBox="1"/>
          <p:nvPr/>
        </p:nvSpPr>
        <p:spPr>
          <a:xfrm>
            <a:off x="2814913" y="610638"/>
            <a:ext cx="6562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002E52"/>
                </a:solidFill>
                <a:latin typeface="Metropolis" panose="00000500000000000000" pitchFamily="50" charset="0"/>
              </a:rPr>
              <a:t>LE DÉROULÉ</a:t>
            </a:r>
          </a:p>
        </p:txBody>
      </p:sp>
      <p:pic>
        <p:nvPicPr>
          <p:cNvPr id="2" name="Graphique 1">
            <a:extLst>
              <a:ext uri="{FF2B5EF4-FFF2-40B4-BE49-F238E27FC236}">
                <a16:creationId xmlns:a16="http://schemas.microsoft.com/office/drawing/2014/main" id="{793A126C-EDF5-7D5E-2FEF-5E08E4F48B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23930" y="6113791"/>
            <a:ext cx="1936152" cy="471535"/>
          </a:xfrm>
          <a:prstGeom prst="rect">
            <a:avLst/>
          </a:prstGeom>
        </p:spPr>
      </p:pic>
      <p:sp>
        <p:nvSpPr>
          <p:cNvPr id="3" name="ZoneTexte 16">
            <a:extLst>
              <a:ext uri="{FF2B5EF4-FFF2-40B4-BE49-F238E27FC236}">
                <a16:creationId xmlns:a16="http://schemas.microsoft.com/office/drawing/2014/main" id="{64DC8621-3E89-A07A-F0B1-0465C14A3845}"/>
              </a:ext>
            </a:extLst>
          </p:cNvPr>
          <p:cNvSpPr txBox="1"/>
          <p:nvPr/>
        </p:nvSpPr>
        <p:spPr>
          <a:xfrm>
            <a:off x="3091867" y="2459504"/>
            <a:ext cx="60082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fr-FR" sz="3000" i="0" u="none" strike="noStrike" baseline="0" dirty="0">
                <a:solidFill>
                  <a:srgbClr val="002E52"/>
                </a:solidFill>
                <a:latin typeface="Metropolis" panose="00000500000000000000" pitchFamily="50" charset="0"/>
              </a:rPr>
              <a:t>Qu’est-ce qu’une BDD ?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000" dirty="0">
                <a:solidFill>
                  <a:srgbClr val="002E52"/>
                </a:solidFill>
                <a:latin typeface="Metropolis" panose="00000500000000000000" pitchFamily="50" charset="0"/>
              </a:rPr>
              <a:t>Trello, un outil simple et pratique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000" i="0" u="none" strike="noStrike" baseline="0" dirty="0">
                <a:solidFill>
                  <a:srgbClr val="002E52"/>
                </a:solidFill>
                <a:latin typeface="Metropolis" panose="00000500000000000000" pitchFamily="50" charset="0"/>
              </a:rPr>
              <a:t>Tuto Trello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000" i="0" u="none" strike="noStrike" baseline="0" dirty="0">
                <a:solidFill>
                  <a:srgbClr val="002E52"/>
                </a:solidFill>
                <a:latin typeface="Metropolis" panose="00000500000000000000" pitchFamily="50" charset="0"/>
              </a:rPr>
              <a:t>Excel</a:t>
            </a:r>
            <a:r>
              <a:rPr lang="fr-FR" sz="3000" dirty="0">
                <a:solidFill>
                  <a:srgbClr val="002E52"/>
                </a:solidFill>
                <a:latin typeface="Metropolis" panose="00000500000000000000" pitchFamily="50" charset="0"/>
              </a:rPr>
              <a:t> partagé, suivi prospection</a:t>
            </a:r>
            <a:endParaRPr lang="fr-FR" sz="3000" i="0" u="none" strike="noStrike" baseline="0" dirty="0">
              <a:solidFill>
                <a:srgbClr val="002E52"/>
              </a:solidFill>
              <a:latin typeface="Metropoli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6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718E2E-29ED-C6A4-1A67-9AF547AF70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que 1">
            <a:extLst>
              <a:ext uri="{FF2B5EF4-FFF2-40B4-BE49-F238E27FC236}">
                <a16:creationId xmlns:a16="http://schemas.microsoft.com/office/drawing/2014/main" id="{76EB9CB8-66FB-5553-0A13-3104CBC905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23930" y="6113791"/>
            <a:ext cx="1936152" cy="47153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2E4A350C-9F5F-BC99-A9A6-AD7975968E0E}"/>
              </a:ext>
            </a:extLst>
          </p:cNvPr>
          <p:cNvSpPr txBox="1"/>
          <p:nvPr/>
        </p:nvSpPr>
        <p:spPr>
          <a:xfrm>
            <a:off x="802887" y="644092"/>
            <a:ext cx="7203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002E52"/>
                </a:solidFill>
                <a:latin typeface="Metropolis" panose="00000500000000000000" pitchFamily="50" charset="0"/>
              </a:rPr>
              <a:t>QU’EST-CE QU’UNE BDD ?</a:t>
            </a:r>
          </a:p>
        </p:txBody>
      </p:sp>
      <p:sp>
        <p:nvSpPr>
          <p:cNvPr id="3" name="ZoneTexte 16">
            <a:extLst>
              <a:ext uri="{FF2B5EF4-FFF2-40B4-BE49-F238E27FC236}">
                <a16:creationId xmlns:a16="http://schemas.microsoft.com/office/drawing/2014/main" id="{64DC8621-3E89-A07A-F0B1-0465C14A3845}"/>
              </a:ext>
            </a:extLst>
          </p:cNvPr>
          <p:cNvSpPr txBox="1"/>
          <p:nvPr/>
        </p:nvSpPr>
        <p:spPr>
          <a:xfrm>
            <a:off x="1477671" y="2459504"/>
            <a:ext cx="92366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000" i="0" u="none" strike="noStrike" baseline="0" dirty="0">
                <a:solidFill>
                  <a:srgbClr val="002E52"/>
                </a:solidFill>
                <a:latin typeface="Metropolis" panose="00000500000000000000" pitchFamily="50" charset="0"/>
              </a:rPr>
              <a:t>Une base de données c’est un répertoire comprenant un ensemble d’informations concernant des prospects ou des potentiels clients. Ces données sont utilisées à des fins commerciales ou marketing.</a:t>
            </a:r>
            <a:endParaRPr lang="fr-FR" sz="3000" dirty="0">
              <a:solidFill>
                <a:srgbClr val="002E52"/>
              </a:solidFill>
              <a:latin typeface="Metropoli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320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50965F-C079-FD71-6DB5-A2CC1357C0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que 1">
            <a:extLst>
              <a:ext uri="{FF2B5EF4-FFF2-40B4-BE49-F238E27FC236}">
                <a16:creationId xmlns:a16="http://schemas.microsoft.com/office/drawing/2014/main" id="{C61B42C8-F19C-BF69-4766-8645DE0A07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23930" y="6113791"/>
            <a:ext cx="1936152" cy="47153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D81C37FF-FD6A-05B2-E9F5-6A6826FA3CD7}"/>
              </a:ext>
            </a:extLst>
          </p:cNvPr>
          <p:cNvSpPr txBox="1"/>
          <p:nvPr/>
        </p:nvSpPr>
        <p:spPr>
          <a:xfrm>
            <a:off x="802887" y="644092"/>
            <a:ext cx="7203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002E52"/>
                </a:solidFill>
                <a:latin typeface="Metropolis" panose="00000500000000000000" pitchFamily="50" charset="0"/>
              </a:rPr>
              <a:t>QU’EST-CE QU’UNE BDD ?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F996B6D8-8946-7229-0E76-AF04E79FC924}"/>
              </a:ext>
            </a:extLst>
          </p:cNvPr>
          <p:cNvGrpSpPr/>
          <p:nvPr/>
        </p:nvGrpSpPr>
        <p:grpSpPr>
          <a:xfrm>
            <a:off x="1195600" y="2018564"/>
            <a:ext cx="9800800" cy="3231419"/>
            <a:chOff x="906438" y="1628742"/>
            <a:chExt cx="10034611" cy="3231419"/>
          </a:xfrm>
        </p:grpSpPr>
        <p:sp>
          <p:nvSpPr>
            <p:cNvPr id="3" name="ZoneTexte 16">
              <a:extLst>
                <a:ext uri="{FF2B5EF4-FFF2-40B4-BE49-F238E27FC236}">
                  <a16:creationId xmlns:a16="http://schemas.microsoft.com/office/drawing/2014/main" id="{CE684D49-D581-F21F-E4A4-B9EB659463B8}"/>
                </a:ext>
              </a:extLst>
            </p:cNvPr>
            <p:cNvSpPr txBox="1"/>
            <p:nvPr/>
          </p:nvSpPr>
          <p:spPr>
            <a:xfrm>
              <a:off x="1250950" y="2459504"/>
              <a:ext cx="969009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fr-FR" sz="3000" dirty="0">
                  <a:solidFill>
                    <a:srgbClr val="002E52"/>
                  </a:solidFill>
                  <a:latin typeface="Metropolis" panose="00000500000000000000" pitchFamily="50" charset="0"/>
                </a:rPr>
                <a:t>Raison social société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fr-FR" sz="3000" dirty="0">
                  <a:solidFill>
                    <a:srgbClr val="002E52"/>
                  </a:solidFill>
                  <a:latin typeface="Metropolis" panose="00000500000000000000" pitchFamily="50" charset="0"/>
                </a:rPr>
                <a:t>Localisation (adresse, CP et ville)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fr-FR" sz="3000" dirty="0">
                  <a:solidFill>
                    <a:srgbClr val="002E52"/>
                  </a:solidFill>
                  <a:latin typeface="Metropolis" panose="00000500000000000000" pitchFamily="50" charset="0"/>
                </a:rPr>
                <a:t>Contact (Nom, Prénom et fonction)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fr-FR" sz="3000" dirty="0">
                  <a:solidFill>
                    <a:srgbClr val="002E52"/>
                  </a:solidFill>
                  <a:latin typeface="Metropolis" panose="00000500000000000000" pitchFamily="50" charset="0"/>
                </a:rPr>
                <a:t>Coordonnées (téléphone et mail)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fr-FR" sz="3000" dirty="0">
                  <a:solidFill>
                    <a:srgbClr val="002E52"/>
                  </a:solidFill>
                  <a:latin typeface="Metropolis" panose="00000500000000000000" pitchFamily="50" charset="0"/>
                </a:rPr>
                <a:t>Description / statut / note</a:t>
              </a:r>
            </a:p>
          </p:txBody>
        </p:sp>
        <p:sp>
          <p:nvSpPr>
            <p:cNvPr id="6" name="ZoneTexte 16">
              <a:extLst>
                <a:ext uri="{FF2B5EF4-FFF2-40B4-BE49-F238E27FC236}">
                  <a16:creationId xmlns:a16="http://schemas.microsoft.com/office/drawing/2014/main" id="{9DE11347-6D5A-B614-3A66-C1EA2D0E1B6D}"/>
                </a:ext>
              </a:extLst>
            </p:cNvPr>
            <p:cNvSpPr txBox="1"/>
            <p:nvPr/>
          </p:nvSpPr>
          <p:spPr>
            <a:xfrm>
              <a:off x="906438" y="1628742"/>
              <a:ext cx="998556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sz="3000" dirty="0">
                  <a:solidFill>
                    <a:srgbClr val="002E52"/>
                  </a:solidFill>
                  <a:latin typeface="Metropolis" panose="00000500000000000000" pitchFamily="50" charset="0"/>
                </a:rPr>
                <a:t>La base de données prospects doit contenir ces informations :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97756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que 1">
            <a:extLst>
              <a:ext uri="{FF2B5EF4-FFF2-40B4-BE49-F238E27FC236}">
                <a16:creationId xmlns:a16="http://schemas.microsoft.com/office/drawing/2014/main" id="{96D9DA26-DB21-4947-7CF6-B44F26407F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23930" y="6113791"/>
            <a:ext cx="1936152" cy="47153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4C68486D-EDE6-12E3-5911-44C0830F008D}"/>
              </a:ext>
            </a:extLst>
          </p:cNvPr>
          <p:cNvSpPr txBox="1"/>
          <p:nvPr/>
        </p:nvSpPr>
        <p:spPr>
          <a:xfrm>
            <a:off x="802887" y="644092"/>
            <a:ext cx="72036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002E52"/>
                </a:solidFill>
                <a:latin typeface="Metropolis" panose="00000500000000000000" pitchFamily="50" charset="0"/>
              </a:rPr>
              <a:t>QU’EST-CE QU’UNE BDD ?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0C99260-4FD9-6C05-E11B-F862D2E903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77" y="2714011"/>
            <a:ext cx="3841376" cy="84780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xcel logo et symbole, sens, histoire, PNG, marque">
            <a:extLst>
              <a:ext uri="{FF2B5EF4-FFF2-40B4-BE49-F238E27FC236}">
                <a16:creationId xmlns:a16="http://schemas.microsoft.com/office/drawing/2014/main" id="{61E8C358-C15F-623C-15F0-D6928E5AEE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30" t="14859" r="24370" b="14345"/>
          <a:stretch/>
        </p:blipFill>
        <p:spPr bwMode="auto">
          <a:xfrm>
            <a:off x="6096000" y="2394449"/>
            <a:ext cx="1851213" cy="171657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EAF1E10B-7B25-5B83-35AA-98F111A82A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826" y="4814113"/>
            <a:ext cx="3666564" cy="104802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C36722D3-29B6-01F4-E7D5-2355761AE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389" y="4176784"/>
            <a:ext cx="1936152" cy="193615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16">
            <a:extLst>
              <a:ext uri="{FF2B5EF4-FFF2-40B4-BE49-F238E27FC236}">
                <a16:creationId xmlns:a16="http://schemas.microsoft.com/office/drawing/2014/main" id="{02BE6D43-9EFC-1870-2E3C-93D9C3B0E24B}"/>
              </a:ext>
            </a:extLst>
          </p:cNvPr>
          <p:cNvSpPr txBox="1"/>
          <p:nvPr/>
        </p:nvSpPr>
        <p:spPr>
          <a:xfrm>
            <a:off x="945777" y="1545045"/>
            <a:ext cx="96900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000" i="0" u="none" strike="noStrike" baseline="0" dirty="0">
                <a:solidFill>
                  <a:srgbClr val="002E52"/>
                </a:solidFill>
                <a:latin typeface="Metropolis" panose="00000500000000000000" pitchFamily="50" charset="0"/>
              </a:rPr>
              <a:t>Les différents outils qui existent :</a:t>
            </a:r>
            <a:endParaRPr lang="fr-FR" sz="3000" dirty="0">
              <a:solidFill>
                <a:srgbClr val="002E52"/>
              </a:solidFill>
              <a:latin typeface="Metropolis" panose="00000500000000000000" pitchFamily="50" charset="0"/>
            </a:endParaRPr>
          </a:p>
        </p:txBody>
      </p:sp>
      <p:pic>
        <p:nvPicPr>
          <p:cNvPr id="2058" name="Picture 10" descr="Comparatif logiciel CRM : Celge le guide pour choisir la meilleure solution  | CELGE">
            <a:extLst>
              <a:ext uri="{FF2B5EF4-FFF2-40B4-BE49-F238E27FC236}">
                <a16:creationId xmlns:a16="http://schemas.microsoft.com/office/drawing/2014/main" id="{63B0AEC3-6466-4A7C-75AA-E46852C4DB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86"/>
          <a:stretch/>
        </p:blipFill>
        <p:spPr bwMode="auto">
          <a:xfrm>
            <a:off x="8827238" y="2250122"/>
            <a:ext cx="2917035" cy="14888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374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8028EC-AA9B-1DA8-FE78-AAE63FB66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que 1">
            <a:extLst>
              <a:ext uri="{FF2B5EF4-FFF2-40B4-BE49-F238E27FC236}">
                <a16:creationId xmlns:a16="http://schemas.microsoft.com/office/drawing/2014/main" id="{E7CE5915-343E-2946-A3C4-31C11305A8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23930" y="6113791"/>
            <a:ext cx="1936152" cy="47153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F4845025-5EDF-5EEC-F7A3-FB9A648C9170}"/>
              </a:ext>
            </a:extLst>
          </p:cNvPr>
          <p:cNvSpPr txBox="1"/>
          <p:nvPr/>
        </p:nvSpPr>
        <p:spPr>
          <a:xfrm>
            <a:off x="802887" y="644092"/>
            <a:ext cx="87516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002E52"/>
                </a:solidFill>
                <a:latin typeface="Metropolis" panose="00000500000000000000" pitchFamily="50" charset="0"/>
              </a:rPr>
              <a:t>TRELLO, UN OUTIL SIMPLE ET PRATIQUE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D1EF25F-F902-1ED7-CA49-C0C0A9FAC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5385" y="2460205"/>
            <a:ext cx="3841376" cy="8478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xcel logo et symbole, sens, histoire, PNG, marque">
            <a:extLst>
              <a:ext uri="{FF2B5EF4-FFF2-40B4-BE49-F238E27FC236}">
                <a16:creationId xmlns:a16="http://schemas.microsoft.com/office/drawing/2014/main" id="{52757FEE-EB6B-B474-CE28-6B44635B9D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30" t="14859" r="24370" b="14345"/>
          <a:stretch/>
        </p:blipFill>
        <p:spPr bwMode="auto">
          <a:xfrm>
            <a:off x="13986220" y="-364601"/>
            <a:ext cx="1851213" cy="17165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hlinkClick r:id="rId7"/>
            <a:extLst>
              <a:ext uri="{FF2B5EF4-FFF2-40B4-BE49-F238E27FC236}">
                <a16:creationId xmlns:a16="http://schemas.microsoft.com/office/drawing/2014/main" id="{BEFD399E-E52B-812C-AC9C-DD2A2F914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93" y="2884108"/>
            <a:ext cx="5527207" cy="157986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FC6CEA86-CC80-7A7A-DE43-37856F00E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9357" y="4621566"/>
            <a:ext cx="1936152" cy="19361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16">
            <a:extLst>
              <a:ext uri="{FF2B5EF4-FFF2-40B4-BE49-F238E27FC236}">
                <a16:creationId xmlns:a16="http://schemas.microsoft.com/office/drawing/2014/main" id="{F7D0C45B-0924-B20B-8933-6369A04F813D}"/>
              </a:ext>
            </a:extLst>
          </p:cNvPr>
          <p:cNvSpPr txBox="1"/>
          <p:nvPr/>
        </p:nvSpPr>
        <p:spPr>
          <a:xfrm>
            <a:off x="6647368" y="2115877"/>
            <a:ext cx="521271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000" dirty="0">
                <a:solidFill>
                  <a:srgbClr val="002E52"/>
                </a:solidFill>
                <a:latin typeface="Metropolis" panose="00000500000000000000" pitchFamily="50" charset="0"/>
              </a:rPr>
              <a:t>- O</a:t>
            </a:r>
            <a:r>
              <a:rPr lang="fr-FR" sz="3000" i="0" u="none" strike="noStrike" baseline="0" dirty="0">
                <a:solidFill>
                  <a:srgbClr val="002E52"/>
                </a:solidFill>
                <a:latin typeface="Metropolis" panose="00000500000000000000" pitchFamily="50" charset="0"/>
              </a:rPr>
              <a:t>util de gestion de projet et de données en ligne</a:t>
            </a:r>
          </a:p>
          <a:p>
            <a:endParaRPr lang="fr-FR" sz="3000" i="0" u="none" strike="noStrike" baseline="0" dirty="0">
              <a:solidFill>
                <a:srgbClr val="002E52"/>
              </a:solidFill>
              <a:latin typeface="Metropolis" panose="00000500000000000000" pitchFamily="50" charset="0"/>
            </a:endParaRPr>
          </a:p>
          <a:p>
            <a:r>
              <a:rPr lang="fr-FR" sz="3000" dirty="0">
                <a:solidFill>
                  <a:srgbClr val="002E52"/>
                </a:solidFill>
                <a:latin typeface="Metropolis" panose="00000500000000000000" pitchFamily="50" charset="0"/>
              </a:rPr>
              <a:t>- Créé en septembre 2011 aux USA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fr-FR" sz="3000" dirty="0">
              <a:solidFill>
                <a:srgbClr val="002E52"/>
              </a:solidFill>
              <a:latin typeface="Metropolis" panose="00000500000000000000" pitchFamily="50" charset="0"/>
            </a:endParaRPr>
          </a:p>
          <a:p>
            <a:r>
              <a:rPr lang="fr-FR" sz="3000" dirty="0">
                <a:solidFill>
                  <a:srgbClr val="002E52"/>
                </a:solidFill>
                <a:latin typeface="Metropolis" panose="00000500000000000000" pitchFamily="50" charset="0"/>
              </a:rPr>
              <a:t>- Version gratuite et payante</a:t>
            </a:r>
          </a:p>
        </p:txBody>
      </p:sp>
      <p:pic>
        <p:nvPicPr>
          <p:cNvPr id="3" name="Picture 10" descr="Comparatif logiciel CRM : Celge le guide pour choisir la meilleure solution  | CELGE">
            <a:extLst>
              <a:ext uri="{FF2B5EF4-FFF2-40B4-BE49-F238E27FC236}">
                <a16:creationId xmlns:a16="http://schemas.microsoft.com/office/drawing/2014/main" id="{46F91667-9512-5A16-4CC9-9F067A3DE8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86"/>
          <a:stretch/>
        </p:blipFill>
        <p:spPr bwMode="auto">
          <a:xfrm>
            <a:off x="18356266" y="3429000"/>
            <a:ext cx="2917035" cy="14888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1968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Office PowerPoint</Application>
  <PresentationFormat>Grand écran</PresentationFormat>
  <Paragraphs>32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Metropolis</vt:lpstr>
      <vt:lpstr>Metropolis-Regular</vt:lpstr>
      <vt:lpstr>Söhne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Aymeric Houdu</dc:creator>
  <cp:lastModifiedBy>Clément Bellanger</cp:lastModifiedBy>
  <cp:revision>2</cp:revision>
  <dcterms:created xsi:type="dcterms:W3CDTF">2024-02-02T14:59:24Z</dcterms:created>
  <dcterms:modified xsi:type="dcterms:W3CDTF">2024-02-06T10:51:32Z</dcterms:modified>
</cp:coreProperties>
</file>